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57" r:id="rId4"/>
    <p:sldId id="259" r:id="rId5"/>
    <p:sldId id="258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3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4396C8F2-D0B8-4E1C-8C2B-B13A38FC7065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A8C4814E-B004-4A06-A915-263996B043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llnesscourts.org/funding-announcement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nts.gov/web/grants/search-grant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ivis.com/grant-management-syste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ustice.gov/tribal/gran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mhsa.gov/grants/grant-announcements-20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Valerie Loduha, </a:t>
            </a:r>
          </a:p>
          <a:p>
            <a:r>
              <a:rPr lang="en-US" dirty="0" smtClean="0"/>
              <a:t>Wellness Court Coordinator</a:t>
            </a:r>
          </a:p>
          <a:p>
            <a:r>
              <a:rPr lang="en-US" dirty="0" smtClean="0"/>
              <a:t>Forest County Community Wellness Court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opportunities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8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600200"/>
          </a:xfrm>
        </p:spPr>
        <p:txBody>
          <a:bodyPr>
            <a:normAutofit/>
          </a:bodyPr>
          <a:lstStyle/>
          <a:p>
            <a:r>
              <a:rPr lang="en-US" sz="4800" dirty="0"/>
              <a:t>Tribal Healing to Wellness Courts Organization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828800"/>
            <a:ext cx="8595360" cy="4407408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u="sng" dirty="0">
                <a:hlinkClick r:id="rId2"/>
              </a:rPr>
              <a:t>http://www.wellnesscourts.org/funding-announcements</a:t>
            </a:r>
            <a:r>
              <a:rPr lang="en-US" sz="2800" u="sng" dirty="0" smtClean="0">
                <a:hlinkClick r:id="rId2"/>
              </a:rPr>
              <a:t>/</a:t>
            </a:r>
            <a:r>
              <a:rPr lang="en-US" sz="2800" u="sng" dirty="0" smtClean="0"/>
              <a:t> </a:t>
            </a:r>
          </a:p>
          <a:p>
            <a:endParaRPr lang="en-US" sz="2800" u="sng" dirty="0"/>
          </a:p>
          <a:p>
            <a:r>
              <a:rPr lang="en-US" sz="2800" dirty="0" smtClean="0"/>
              <a:t>Up to date funding announcements for Tribes</a:t>
            </a:r>
          </a:p>
          <a:p>
            <a:endParaRPr lang="en-US" sz="2800" dirty="0"/>
          </a:p>
          <a:p>
            <a:r>
              <a:rPr lang="en-US" sz="2800" dirty="0" smtClean="0"/>
              <a:t>Summaries of funding opportunities </a:t>
            </a:r>
          </a:p>
          <a:p>
            <a:endParaRPr lang="en-US" u="sng" dirty="0"/>
          </a:p>
          <a:p>
            <a:r>
              <a:rPr lang="en-US" sz="2800" dirty="0" smtClean="0"/>
              <a:t>Full documents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57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Grants.gov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www.grants.gov/web/grants/search-grants.html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Mother of all grant search engines</a:t>
            </a:r>
          </a:p>
          <a:p>
            <a:endParaRPr lang="en-US" sz="2800" dirty="0"/>
          </a:p>
          <a:p>
            <a:r>
              <a:rPr lang="en-US" sz="2800" dirty="0" smtClean="0"/>
              <a:t>Can look for any grant that is open out there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276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eCivis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www.ecivis.com/grant-management-system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Helpful tool to help be made aware of what grants are out there</a:t>
            </a:r>
          </a:p>
          <a:p>
            <a:endParaRPr lang="en-US" sz="2800" dirty="0"/>
          </a:p>
          <a:p>
            <a:r>
              <a:rPr lang="en-US" sz="2800" dirty="0" smtClean="0"/>
              <a:t>Pay to subscribe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49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/>
              <a:t>Questions??</a:t>
            </a:r>
            <a:endParaRPr lang="en-US" sz="7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33800" y="3124200"/>
            <a:ext cx="5129543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Thank you for Your time!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46482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Contact Information:</a:t>
            </a:r>
          </a:p>
          <a:p>
            <a:r>
              <a:rPr lang="en-US" dirty="0" smtClean="0"/>
              <a:t>Email: Valeriec.Loduha@fcpotawatomi-nsn.gov</a:t>
            </a:r>
          </a:p>
          <a:p>
            <a:r>
              <a:rPr lang="en-US" dirty="0" smtClean="0"/>
              <a:t>Office Phone: (715) 478-7405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9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Agenda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676400"/>
            <a:ext cx="8595360" cy="45598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Forest County Community Wellness Court Project History</a:t>
            </a:r>
          </a:p>
          <a:p>
            <a:r>
              <a:rPr lang="en-US" sz="3600" dirty="0" smtClean="0"/>
              <a:t>Grant Basics</a:t>
            </a:r>
          </a:p>
          <a:p>
            <a:r>
              <a:rPr lang="en-US" sz="3600" dirty="0" smtClean="0"/>
              <a:t>Searching for Grants</a:t>
            </a:r>
          </a:p>
        </p:txBody>
      </p:sp>
    </p:spTree>
    <p:extLst>
      <p:ext uri="{BB962C8B-B14F-4D97-AF65-F5344CB8AC3E}">
        <p14:creationId xmlns:p14="http://schemas.microsoft.com/office/powerpoint/2010/main" val="23772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8288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Forest County Community Wellness Court</a:t>
            </a:r>
            <a:br>
              <a:rPr lang="en-US" sz="4000" dirty="0" smtClean="0"/>
            </a:br>
            <a:r>
              <a:rPr lang="en-US" sz="4000" dirty="0" smtClean="0"/>
              <a:t>Project History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2133600"/>
            <a:ext cx="8595360" cy="44196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sz="4000" dirty="0" smtClean="0"/>
              <a:t>2013-2014: </a:t>
            </a:r>
            <a:endParaRPr lang="en-US" sz="4000" dirty="0"/>
          </a:p>
          <a:p>
            <a:pPr lvl="2"/>
            <a:r>
              <a:rPr lang="en-US" sz="3200" dirty="0" smtClean="0"/>
              <a:t>Judge Eugene Whitefish recognized and made the decision that Forest County Community as a whole needed a wellness court program. </a:t>
            </a:r>
          </a:p>
          <a:p>
            <a:pPr lvl="2"/>
            <a:endParaRPr lang="en-US" sz="3200" dirty="0" smtClean="0"/>
          </a:p>
          <a:p>
            <a:pPr lvl="2"/>
            <a:r>
              <a:rPr lang="en-US" sz="3200" dirty="0" smtClean="0"/>
              <a:t>Approached the Forest County Circuit Court Judge, as well as other agencies, to see if they would be willing to work together on this project.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FCCWC Project History, Cont.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524000"/>
            <a:ext cx="8595360" cy="4876800"/>
          </a:xfrm>
        </p:spPr>
        <p:txBody>
          <a:bodyPr>
            <a:normAutofit lnSpcReduction="10000"/>
          </a:bodyPr>
          <a:lstStyle/>
          <a:p>
            <a:pPr lvl="2"/>
            <a:r>
              <a:rPr lang="en-US" sz="3200" dirty="0" smtClean="0"/>
              <a:t>Forest </a:t>
            </a:r>
            <a:r>
              <a:rPr lang="en-US" sz="3200" dirty="0"/>
              <a:t>County Potawatomi Tribal Court staff and Forest County Circuit Court staff shadowed the Leech Lake Wellness Court</a:t>
            </a:r>
            <a:r>
              <a:rPr lang="en-US" sz="3200" dirty="0" smtClean="0"/>
              <a:t>.</a:t>
            </a:r>
          </a:p>
          <a:p>
            <a:pPr lvl="2"/>
            <a:endParaRPr lang="en-US" sz="3200" dirty="0"/>
          </a:p>
          <a:p>
            <a:pPr lvl="2"/>
            <a:r>
              <a:rPr lang="en-US" sz="3200" dirty="0" smtClean="0"/>
              <a:t>FCP </a:t>
            </a:r>
            <a:r>
              <a:rPr lang="en-US" sz="3200" dirty="0"/>
              <a:t>Grants Department looked for grant options that would best fit the vision on the team.  </a:t>
            </a:r>
            <a:r>
              <a:rPr lang="en-US" sz="3200" dirty="0" smtClean="0"/>
              <a:t>The team met frequently to collaborate and gather </a:t>
            </a:r>
            <a:r>
              <a:rPr lang="en-US" sz="3200" dirty="0"/>
              <a:t>all information that was needed to collaboratively apply for a CTAS planning/implementation </a:t>
            </a:r>
            <a:r>
              <a:rPr lang="en-US" sz="3200" dirty="0" smtClean="0"/>
              <a:t>grant.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85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FCCWC Project History, Cont.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600200"/>
            <a:ext cx="8595360" cy="4636008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sz="3200" dirty="0"/>
              <a:t>October 2014:  3 Year Planning/Implementation Grant was awarded to the </a:t>
            </a:r>
            <a:r>
              <a:rPr lang="en-US" sz="3200" dirty="0" smtClean="0"/>
              <a:t>team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July 2015: Team attended NADCP Annual Conference in Washington D.C. </a:t>
            </a:r>
            <a:endParaRPr lang="en-US" sz="3200" dirty="0" smtClean="0"/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June 2016: NADCP Individualized </a:t>
            </a:r>
            <a:r>
              <a:rPr lang="en-US" sz="3200" dirty="0" smtClean="0"/>
              <a:t>Training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Present: </a:t>
            </a:r>
            <a:r>
              <a:rPr lang="en-US" sz="3200" dirty="0" smtClean="0"/>
              <a:t>Team has enrolled 8 participants into the program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6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Grant Basics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524000"/>
            <a:ext cx="8595360" cy="471220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Competitive </a:t>
            </a:r>
          </a:p>
          <a:p>
            <a:r>
              <a:rPr lang="en-US" sz="2800" dirty="0" smtClean="0"/>
              <a:t>Hard to get</a:t>
            </a:r>
          </a:p>
          <a:p>
            <a:r>
              <a:rPr lang="en-US" sz="2800" dirty="0" smtClean="0"/>
              <a:t>Some require a $ match</a:t>
            </a:r>
          </a:p>
          <a:p>
            <a:r>
              <a:rPr lang="en-US" sz="2800" dirty="0" smtClean="0"/>
              <a:t>Reporting requirements</a:t>
            </a:r>
          </a:p>
          <a:p>
            <a:r>
              <a:rPr lang="en-US" sz="2800" dirty="0" smtClean="0"/>
              <a:t>Application deadlines</a:t>
            </a:r>
          </a:p>
          <a:p>
            <a:r>
              <a:rPr lang="en-US" sz="2800" dirty="0" smtClean="0"/>
              <a:t>Spending deadlines</a:t>
            </a:r>
          </a:p>
          <a:p>
            <a:r>
              <a:rPr lang="en-US" sz="2800" dirty="0" smtClean="0"/>
              <a:t>Spending restrictions</a:t>
            </a:r>
          </a:p>
          <a:p>
            <a:r>
              <a:rPr lang="en-US" sz="2800" dirty="0" smtClean="0"/>
              <a:t>Every grant is different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702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Searching for Grants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447800"/>
            <a:ext cx="8595360" cy="4788408"/>
          </a:xfrm>
        </p:spPr>
        <p:txBody>
          <a:bodyPr/>
          <a:lstStyle/>
          <a:p>
            <a:r>
              <a:rPr lang="en-US" sz="2800" dirty="0" smtClean="0"/>
              <a:t>The United States Department of Justice (U.S. DOJ)</a:t>
            </a:r>
          </a:p>
          <a:p>
            <a:endParaRPr lang="en-US" sz="2800" dirty="0"/>
          </a:p>
          <a:p>
            <a:r>
              <a:rPr lang="en-US" sz="2800" dirty="0" smtClean="0"/>
              <a:t>Substance Abuse and Mental Health Services Administration (SAMHSA)</a:t>
            </a:r>
          </a:p>
          <a:p>
            <a:endParaRPr lang="en-US" sz="2800" dirty="0"/>
          </a:p>
          <a:p>
            <a:r>
              <a:rPr lang="en-US" sz="2800" dirty="0" smtClean="0"/>
              <a:t>Tribal Healing to Wellness Courts Organization</a:t>
            </a:r>
          </a:p>
          <a:p>
            <a:endParaRPr lang="en-US" sz="2800" dirty="0"/>
          </a:p>
          <a:p>
            <a:r>
              <a:rPr lang="en-US" sz="2800" dirty="0" smtClean="0"/>
              <a:t>Grants.gov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5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3716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The United States Department of Justice (U.S. DOJ)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828800"/>
            <a:ext cx="8595360" cy="48006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3000" dirty="0" smtClean="0">
                <a:hlinkClick r:id="rId2"/>
              </a:rPr>
              <a:t>https</a:t>
            </a:r>
            <a:r>
              <a:rPr lang="en-US" sz="3000" dirty="0">
                <a:hlinkClick r:id="rId2"/>
              </a:rPr>
              <a:t>://</a:t>
            </a:r>
            <a:r>
              <a:rPr lang="en-US" sz="3000" dirty="0" smtClean="0">
                <a:hlinkClick r:id="rId2"/>
              </a:rPr>
              <a:t>www.justice.gov/tribal/grants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n-US" sz="3000" dirty="0" smtClean="0"/>
              <a:t>Encourage </a:t>
            </a:r>
            <a:r>
              <a:rPr lang="en-US" sz="3000" dirty="0"/>
              <a:t>tribes to look at the CTAS funding </a:t>
            </a:r>
            <a:r>
              <a:rPr lang="en-US" sz="3000" dirty="0" smtClean="0"/>
              <a:t>programs</a:t>
            </a:r>
            <a:endParaRPr lang="en-US" sz="3000" dirty="0"/>
          </a:p>
          <a:p>
            <a:endParaRPr lang="en-US" sz="3000" dirty="0"/>
          </a:p>
          <a:p>
            <a:r>
              <a:rPr lang="en-US" sz="3000" dirty="0" smtClean="0"/>
              <a:t>Agencies with in the DOJ: BJA, EOUSA, COPS, OLA, OJP, OJJDP, OTJ, OVC, OVW</a:t>
            </a:r>
          </a:p>
          <a:p>
            <a:endParaRPr lang="en-US" sz="3000" dirty="0"/>
          </a:p>
          <a:p>
            <a:r>
              <a:rPr lang="en-US" sz="3000" dirty="0" smtClean="0"/>
              <a:t>Main Wellness Court/Drug Court Grantors are: Bureau of </a:t>
            </a:r>
            <a:r>
              <a:rPr lang="en-US" sz="3000" dirty="0"/>
              <a:t>Justice Assistance (BJA), Coordinated Tribal Assistance Solicitation </a:t>
            </a:r>
            <a:r>
              <a:rPr lang="en-US" sz="3000" dirty="0" smtClean="0"/>
              <a:t>(CTAS)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55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295400"/>
          </a:xfrm>
        </p:spPr>
        <p:txBody>
          <a:bodyPr>
            <a:normAutofit fontScale="90000"/>
          </a:bodyPr>
          <a:lstStyle/>
          <a:p>
            <a:r>
              <a:rPr lang="en-US" sz="4800" dirty="0" smtClean="0"/>
              <a:t>Substance Abuse and Mental Health Services Administration (SAMHSA)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676400"/>
            <a:ext cx="8595360" cy="455980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www.samhsa.gov/grants/grant-announcements-2018</a:t>
            </a:r>
            <a:r>
              <a:rPr lang="en-US" sz="2800" dirty="0" smtClean="0"/>
              <a:t> </a:t>
            </a:r>
          </a:p>
          <a:p>
            <a:endParaRPr lang="en-US" sz="2800" dirty="0"/>
          </a:p>
          <a:p>
            <a:r>
              <a:rPr lang="en-US" sz="2800" dirty="0" smtClean="0"/>
              <a:t>Recorded webinars on the new application process</a:t>
            </a:r>
          </a:p>
          <a:p>
            <a:endParaRPr lang="en-US" sz="2800" dirty="0"/>
          </a:p>
          <a:p>
            <a:r>
              <a:rPr lang="en-US" sz="2800" dirty="0" smtClean="0"/>
              <a:t>How recipients are chosen</a:t>
            </a:r>
          </a:p>
          <a:p>
            <a:endParaRPr lang="en-US" sz="2800" dirty="0"/>
          </a:p>
          <a:p>
            <a:r>
              <a:rPr lang="en-US" sz="2800" dirty="0" smtClean="0"/>
              <a:t>Funding Opportunity Announcement (FOA) Document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8924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TM01790493[[fn=SOHO]]</Template>
  <TotalTime>471</TotalTime>
  <Words>428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Soho</vt:lpstr>
      <vt:lpstr>Grant opportunities </vt:lpstr>
      <vt:lpstr>Agenda</vt:lpstr>
      <vt:lpstr>Forest County Community Wellness Court Project History</vt:lpstr>
      <vt:lpstr>FCCWC Project History, Cont. </vt:lpstr>
      <vt:lpstr>FCCWC Project History, Cont.</vt:lpstr>
      <vt:lpstr>Grant Basics</vt:lpstr>
      <vt:lpstr>Searching for Grants</vt:lpstr>
      <vt:lpstr>The United States Department of Justice (U.S. DOJ) </vt:lpstr>
      <vt:lpstr>Substance Abuse and Mental Health Services Administration (SAMHSA)</vt:lpstr>
      <vt:lpstr>Tribal Healing to Wellness Courts Organization </vt:lpstr>
      <vt:lpstr>Grants.gov</vt:lpstr>
      <vt:lpstr>eCivis</vt:lpstr>
      <vt:lpstr>Thank you for Your time!  </vt:lpstr>
    </vt:vector>
  </TitlesOfParts>
  <Company>FCP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opportunities</dc:title>
  <dc:creator>Valerie C. Loduha</dc:creator>
  <cp:lastModifiedBy>Valerie C. Loduha</cp:lastModifiedBy>
  <cp:revision>15</cp:revision>
  <dcterms:created xsi:type="dcterms:W3CDTF">2018-01-03T14:46:48Z</dcterms:created>
  <dcterms:modified xsi:type="dcterms:W3CDTF">2018-01-08T15:57:34Z</dcterms:modified>
</cp:coreProperties>
</file>